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6" r:id="rId3"/>
    <p:sldId id="287" r:id="rId4"/>
    <p:sldId id="289" r:id="rId5"/>
    <p:sldId id="284" r:id="rId6"/>
    <p:sldId id="276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E9FC"/>
    <a:srgbClr val="6ADB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5153E4-9A8A-5167-2D68-BBEE97CBD8CB}" v="3" dt="2022-07-06T09:11:25.446"/>
    <p1510:client id="{0CEADEFF-2770-228A-2CC0-1F821ED51020}" v="52" dt="2021-08-27T12:24:56.288"/>
    <p1510:client id="{9903069D-A0F7-73ED-CBED-08D896CA1E4A}" v="15" dt="2022-05-10T13:38:39.374"/>
    <p1510:client id="{D4F67ECA-AF11-4F6E-ACC2-291CCF7E2A05}" v="8" dt="2021-07-20T16:27:28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57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baseline="0"/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492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815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520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705" y="320675"/>
            <a:ext cx="10515600" cy="1325563"/>
          </a:xfrm>
        </p:spPr>
        <p:txBody>
          <a:bodyPr>
            <a:normAutofit/>
          </a:bodyPr>
          <a:lstStyle>
            <a:lvl1pPr>
              <a:defRPr sz="3200" cap="all" baseline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05" y="1781175"/>
            <a:ext cx="10515600" cy="4351338"/>
          </a:xfrm>
        </p:spPr>
        <p:txBody>
          <a:bodyPr/>
          <a:lstStyle>
            <a:lvl1pPr>
              <a:defRPr sz="22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3480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52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142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239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200">
                <a:solidFill>
                  <a:srgbClr val="00206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A46365C-0FEA-4FFB-9A32-0EA3038C39EB}"/>
              </a:ext>
            </a:extLst>
          </p:cNvPr>
          <p:cNvSpPr txBox="1">
            <a:spLocks/>
          </p:cNvSpPr>
          <p:nvPr userDrawn="1"/>
        </p:nvSpPr>
        <p:spPr>
          <a:xfrm>
            <a:off x="1069019" y="20351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02060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70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74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646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7A50-B567-4370-9359-6842BAF935CC}" type="datetimeFigureOut">
              <a:rPr lang="nl-NL" smtClean="0"/>
              <a:t>23-8-2022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6FBC0-21A4-4494-AE06-A80951EB89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01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hiretimenl-my.sharepoint.com/:f:/g/personal/statia_hiretime_nl/EuYsF6dJdPdElUyUgfs8FK8BMLOxj_3nkKQjySTDrfEe4w?e=MOaifz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lein&#10;&#10;Automatisch gegenereerde beschrijving">
            <a:extLst>
              <a:ext uri="{FF2B5EF4-FFF2-40B4-BE49-F238E27FC236}">
                <a16:creationId xmlns:a16="http://schemas.microsoft.com/office/drawing/2014/main" id="{BBD2D3F0-DB33-49D4-99B0-7B1E7929A4A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7686">
            <a:off x="9271000" y="4904104"/>
            <a:ext cx="3830320" cy="3907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61AC30C7-0D7C-4774-8A3D-F7EFD93EDAB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844" y="5440680"/>
            <a:ext cx="5760720" cy="5754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F8FB7F6-F8DB-49B8-BA6A-D592876755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790">
            <a:off x="-114905" y="-877844"/>
            <a:ext cx="5781135" cy="589356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73F3A45-B0F3-453C-8FB8-9CB45DEC83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62942" y="5252814"/>
            <a:ext cx="2113154" cy="1417320"/>
          </a:xfrm>
          <a:prstGeom prst="rect">
            <a:avLst/>
          </a:prstGeom>
        </p:spPr>
      </p:pic>
      <p:sp>
        <p:nvSpPr>
          <p:cNvPr id="8" name="Titel 3">
            <a:extLst>
              <a:ext uri="{FF2B5EF4-FFF2-40B4-BE49-F238E27FC236}">
                <a16:creationId xmlns:a16="http://schemas.microsoft.com/office/drawing/2014/main" id="{C84D748C-1DAD-49CC-B5A0-85D1A9F4AE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24" y="1044744"/>
            <a:ext cx="5664404" cy="1194831"/>
          </a:xfrm>
        </p:spPr>
        <p:txBody>
          <a:bodyPr>
            <a:noAutofit/>
          </a:bodyPr>
          <a:lstStyle/>
          <a:p>
            <a:r>
              <a:rPr lang="nl-NL" sz="5400" cap="none" dirty="0" err="1">
                <a:solidFill>
                  <a:schemeClr val="bg1"/>
                </a:solidFill>
              </a:rPr>
              <a:t>Videosolliciteren</a:t>
            </a:r>
            <a:endParaRPr lang="nl-NL" sz="5400" cap="none" dirty="0">
              <a:solidFill>
                <a:schemeClr val="bg1"/>
              </a:solidFill>
            </a:endParaRPr>
          </a:p>
        </p:txBody>
      </p:sp>
      <p:sp>
        <p:nvSpPr>
          <p:cNvPr id="9" name="Ondertitel 4">
            <a:extLst>
              <a:ext uri="{FF2B5EF4-FFF2-40B4-BE49-F238E27FC236}">
                <a16:creationId xmlns:a16="http://schemas.microsoft.com/office/drawing/2014/main" id="{0E803D13-946E-4784-B355-DEAA87D797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662" y="2351870"/>
            <a:ext cx="4572000" cy="782381"/>
          </a:xfr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</a:rPr>
              <a:t>Snel aan de slag</a:t>
            </a:r>
          </a:p>
        </p:txBody>
      </p:sp>
    </p:spTree>
    <p:extLst>
      <p:ext uri="{BB962C8B-B14F-4D97-AF65-F5344CB8AC3E}">
        <p14:creationId xmlns:p14="http://schemas.microsoft.com/office/powerpoint/2010/main" val="151388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tekst, person, geel, persoon&#10;&#10;Automatisch gegenereerde beschrijving">
            <a:extLst>
              <a:ext uri="{FF2B5EF4-FFF2-40B4-BE49-F238E27FC236}">
                <a16:creationId xmlns:a16="http://schemas.microsoft.com/office/drawing/2014/main" id="{C4EB5167-FD8D-4897-BAE6-C59C8BB1B81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92" y="0"/>
            <a:ext cx="12192000" cy="6858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588F8D-FE86-42C7-8080-F3999E912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05" y="1646238"/>
            <a:ext cx="4825754" cy="4351338"/>
          </a:xfrm>
        </p:spPr>
        <p:txBody>
          <a:bodyPr/>
          <a:lstStyle/>
          <a:p>
            <a:pPr marL="0" indent="0" algn="l" rtl="0" fontAlgn="base">
              <a:buNone/>
            </a:pPr>
            <a:r>
              <a:rPr lang="nl-NL" sz="2000" b="1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Vandaag krijg je: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  <a:endParaRPr lang="en-US" sz="20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Inzicht in het belang van </a:t>
            </a:r>
            <a:r>
              <a:rPr lang="nl-NL" sz="2000" b="0" i="0" u="none" strike="noStrike" dirty="0" err="1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videosolliciteren</a:t>
            </a:r>
            <a:endParaRPr lang="nl-NL" sz="2000" b="0" i="0" u="none" strike="noStrike" dirty="0">
              <a:solidFill>
                <a:srgbClr val="002060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Uitleg over de app Hiretime waarmee je een videosollicitatie kunt opnemen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nl-NL" sz="2000" dirty="0">
                <a:latin typeface="Arial" panose="020B0604020202020204" pitchFamily="34" charset="0"/>
              </a:rPr>
              <a:t>T</a:t>
            </a:r>
            <a:r>
              <a:rPr lang="nl-NL" sz="2000" b="0" i="0" u="none" strike="noStrike" dirty="0">
                <a:solidFill>
                  <a:srgbClr val="002060"/>
                </a:solidFill>
                <a:effectLst/>
                <a:latin typeface="Arial" panose="020B0604020202020204" pitchFamily="34" charset="0"/>
              </a:rPr>
              <a:t>ips en tijd om zelf een videosollicitatie op te nemen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5C0A6F2-CF76-4817-86C3-6A69BD786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 je doen?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55B61C-D00F-5BA2-0010-DC1BC7A3548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476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90A240DA-DA0F-4C31-B4BA-1A79AEA105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8F65AF3-4292-4B3A-A2A6-77357594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45E271-E6B7-43AB-B547-4EDF71036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Filmpje bekijken</a:t>
            </a:r>
          </a:p>
          <a:p>
            <a:pPr marL="0" indent="0">
              <a:buNone/>
            </a:pPr>
            <a:r>
              <a:rPr lang="nl-NL" sz="2000" u="sng" dirty="0">
                <a:solidFill>
                  <a:schemeClr val="accent5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#KIESMIJ campagnevideo voor studenten</a:t>
            </a:r>
          </a:p>
          <a:p>
            <a:pPr marL="0" indent="0">
              <a:buNone/>
            </a:pPr>
            <a:endParaRPr lang="nl-NL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nl-NL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Nabespreken (eigen ervaringen/vooroordelen)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4034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8" descr="Afbeelding met persoon, buiten, gestreept&#10;&#10;Automatisch gegenereerde beschrijving">
            <a:extLst>
              <a:ext uri="{FF2B5EF4-FFF2-40B4-BE49-F238E27FC236}">
                <a16:creationId xmlns:a16="http://schemas.microsoft.com/office/drawing/2014/main" id="{03D0BD62-1196-4C71-A336-D453A4F84C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C6232BE-8F80-4D0B-87F1-5A315921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Do’s en </a:t>
            </a:r>
            <a:r>
              <a:rPr lang="nl-NL" dirty="0" err="1"/>
              <a:t>don’ts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38C9977E-0A2C-4823-9695-A629C0BDC780}"/>
              </a:ext>
            </a:extLst>
          </p:cNvPr>
          <p:cNvSpPr txBox="1">
            <a:spLocks/>
          </p:cNvSpPr>
          <p:nvPr/>
        </p:nvSpPr>
        <p:spPr>
          <a:xfrm>
            <a:off x="249315" y="1461579"/>
            <a:ext cx="5447190" cy="5396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</a:pPr>
            <a:r>
              <a:rPr lang="nl-NL" sz="2000" b="1" dirty="0"/>
              <a:t>Inhoud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wat vertel je in je sollicitatiepitch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Inleiding – kern – slot </a:t>
            </a:r>
          </a:p>
          <a:p>
            <a:pPr marL="457200">
              <a:lnSpc>
                <a:spcPct val="107000"/>
              </a:lnSpc>
            </a:pPr>
            <a:r>
              <a:rPr lang="nl-NL" sz="2000" b="1" dirty="0"/>
              <a:t>Techniek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licht, geluid, camerastandpunt</a:t>
            </a:r>
          </a:p>
          <a:p>
            <a:pPr marL="457200">
              <a:lnSpc>
                <a:spcPct val="107000"/>
              </a:lnSpc>
            </a:pPr>
            <a:r>
              <a:rPr lang="nl-NL" sz="2000" b="1" dirty="0"/>
              <a:t>Omgeving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achtergrond, ruimte, attributen die passen bij jou of de vacature</a:t>
            </a:r>
          </a:p>
          <a:p>
            <a:pPr marL="457200">
              <a:lnSpc>
                <a:spcPct val="107000"/>
              </a:lnSpc>
            </a:pPr>
            <a:r>
              <a:rPr lang="nl-NL" sz="2000" b="1" dirty="0"/>
              <a:t>Non-verbale communicatie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gezichtsuitdrukking, gebaren, houding</a:t>
            </a:r>
          </a:p>
          <a:p>
            <a:pPr marL="457200">
              <a:lnSpc>
                <a:spcPct val="107000"/>
              </a:lnSpc>
            </a:pPr>
            <a:r>
              <a:rPr lang="nl-NL" sz="2000" b="1" dirty="0"/>
              <a:t>Presentatie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kleding, uiterlijke verzorging, uitstraling</a:t>
            </a:r>
          </a:p>
          <a:p>
            <a:pPr marL="457200">
              <a:lnSpc>
                <a:spcPct val="107000"/>
              </a:lnSpc>
            </a:pPr>
            <a:r>
              <a:rPr lang="nl-NL" sz="2000" b="1" dirty="0"/>
              <a:t>Creativiteit</a:t>
            </a:r>
          </a:p>
          <a:p>
            <a:pPr marL="914400" lvl="1">
              <a:lnSpc>
                <a:spcPct val="107000"/>
              </a:lnSpc>
            </a:pPr>
            <a:r>
              <a:rPr lang="nl-NL" sz="1600" dirty="0"/>
              <a:t>wat kun je doen om je sollicitatie op te laten vallen?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569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5D4FBD-E6AF-4E8C-B63C-2F3EC175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E81843-77C6-400D-B931-267917C0B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>
                <a:solidFill>
                  <a:srgbClr val="FF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Map met voorbeelden van studenten</a:t>
            </a:r>
            <a:endParaRPr lang="en-US">
              <a:solidFill>
                <a:srgbClr val="FF0000"/>
              </a:solidFill>
              <a:ea typeface="+mn-lt"/>
              <a:cs typeface="+mn-lt"/>
            </a:endParaRPr>
          </a:p>
          <a:p>
            <a:endParaRPr lang="nl-NL" dirty="0">
              <a:highlight>
                <a:srgbClr val="FFFF00"/>
              </a:highlight>
              <a:ea typeface="+mn-lt"/>
              <a:cs typeface="+mn-lt"/>
            </a:endParaRPr>
          </a:p>
          <a:p>
            <a:endParaRPr lang="nl-NL" dirty="0">
              <a:highlight>
                <a:srgbClr val="FFFF00"/>
              </a:highlight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4927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persoon&#10;&#10;Automatisch gegenereerde beschrijving">
            <a:extLst>
              <a:ext uri="{FF2B5EF4-FFF2-40B4-BE49-F238E27FC236}">
                <a16:creationId xmlns:a16="http://schemas.microsoft.com/office/drawing/2014/main" id="{EF60D1F5-0EF0-49FC-AF2C-7C1CCB6011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0169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2E3E90-1EB0-4505-9993-716000588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05" y="455612"/>
            <a:ext cx="10515600" cy="1325563"/>
          </a:xfrm>
        </p:spPr>
        <p:txBody>
          <a:bodyPr/>
          <a:lstStyle/>
          <a:p>
            <a:r>
              <a:rPr lang="nl-NL" dirty="0"/>
              <a:t>HIRETIME APP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AF329C7-7B90-423C-ABB0-F8EC008CC5E9}"/>
              </a:ext>
            </a:extLst>
          </p:cNvPr>
          <p:cNvSpPr txBox="1">
            <a:spLocks/>
          </p:cNvSpPr>
          <p:nvPr/>
        </p:nvSpPr>
        <p:spPr>
          <a:xfrm>
            <a:off x="305540" y="17811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>
              <a:lnSpc>
                <a:spcPct val="107000"/>
              </a:lnSpc>
            </a:pPr>
            <a:r>
              <a:rPr lang="nl-NL" sz="2000" dirty="0"/>
              <a:t>Download de app</a:t>
            </a:r>
          </a:p>
          <a:p>
            <a:pPr marL="457200">
              <a:lnSpc>
                <a:spcPct val="107000"/>
              </a:lnSpc>
            </a:pPr>
            <a:endParaRPr lang="nl-NL" sz="2000" dirty="0"/>
          </a:p>
          <a:p>
            <a:pPr marL="457200">
              <a:lnSpc>
                <a:spcPct val="107000"/>
              </a:lnSpc>
            </a:pPr>
            <a:endParaRPr lang="nl-NL" sz="2000" dirty="0"/>
          </a:p>
          <a:p>
            <a:pPr marL="457200">
              <a:lnSpc>
                <a:spcPct val="107000"/>
              </a:lnSpc>
            </a:pPr>
            <a:endParaRPr lang="nl-NL" sz="2000" dirty="0"/>
          </a:p>
          <a:p>
            <a:pPr marL="457200">
              <a:lnSpc>
                <a:spcPct val="107000"/>
              </a:lnSpc>
            </a:pPr>
            <a:endParaRPr lang="nl-NL" sz="2000" dirty="0"/>
          </a:p>
          <a:p>
            <a:pPr marL="457200">
              <a:lnSpc>
                <a:spcPct val="107000"/>
              </a:lnSpc>
            </a:pPr>
            <a:r>
              <a:rPr lang="nl-NL" sz="2000" dirty="0"/>
              <a:t>Code invullen</a:t>
            </a:r>
          </a:p>
          <a:p>
            <a:pPr marL="457200">
              <a:lnSpc>
                <a:spcPct val="107000"/>
              </a:lnSpc>
            </a:pPr>
            <a:r>
              <a:rPr lang="nl-NL" sz="2000" dirty="0"/>
              <a:t>Persoonlijke gegevens en CV invullen</a:t>
            </a:r>
          </a:p>
          <a:p>
            <a:pPr marL="457200">
              <a:lnSpc>
                <a:spcPct val="107000"/>
              </a:lnSpc>
            </a:pPr>
            <a:r>
              <a:rPr lang="nl-NL" sz="2000" dirty="0"/>
              <a:t>Filmen maar!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96BF32BF-0424-45C8-AE81-AD86256C2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38" y="2236787"/>
            <a:ext cx="2047875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59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tekst, persoon&#10;&#10;Automatisch gegenereerde beschrijving">
            <a:extLst>
              <a:ext uri="{FF2B5EF4-FFF2-40B4-BE49-F238E27FC236}">
                <a16:creationId xmlns:a16="http://schemas.microsoft.com/office/drawing/2014/main" id="{CD962CC3-DEBF-4183-B776-072ACAB60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D02B5C7-B617-4D70-9095-0EE16928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 de slag!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C837E7-1196-4097-8F4F-42046259D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gaat nu je eigen videosollicitatie opnemen:</a:t>
            </a:r>
          </a:p>
          <a:p>
            <a:pPr marL="0" indent="0">
              <a:buNone/>
            </a:pPr>
            <a:endParaRPr lang="nl-NL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Bereid je pitch voor (eventueel met het werkblad)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Download de Hiretime app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Code is </a:t>
            </a:r>
            <a:r>
              <a:rPr lang="nl-NL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….. (vul hier jullie code in)</a:t>
            </a:r>
            <a:endParaRPr lang="nl-NL" sz="2000" b="1" i="1" dirty="0"/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Maak je CV in de app</a:t>
            </a:r>
          </a:p>
          <a:p>
            <a:r>
              <a:rPr lang="nl-NL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Zoek een goede plek om je video op te nemen</a:t>
            </a:r>
          </a:p>
          <a:p>
            <a:r>
              <a:rPr 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Succes!</a:t>
            </a:r>
            <a:endParaRPr lang="nl-NL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4619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Rood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6465</TotalTime>
  <Words>195</Words>
  <Application>Microsoft Office PowerPoint</Application>
  <PresentationFormat>Breedbeeld</PresentationFormat>
  <Paragraphs>46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Segoe UI</vt:lpstr>
      <vt:lpstr>Office Theme</vt:lpstr>
      <vt:lpstr>Videosolliciteren</vt:lpstr>
      <vt:lpstr>Wat ga je doen?</vt:lpstr>
      <vt:lpstr>Waarom?</vt:lpstr>
      <vt:lpstr>Do’s en don’ts</vt:lpstr>
      <vt:lpstr>Voorbeelden</vt:lpstr>
      <vt:lpstr>HIRETIME APP</vt:lpstr>
      <vt:lpstr>Aan de slag!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Videosolliciteren</dc:title>
  <dc:creator>Anoeshka Birkenhäger</dc:creator>
  <cp:lastModifiedBy>Anke Schat</cp:lastModifiedBy>
  <cp:revision>25</cp:revision>
  <dcterms:created xsi:type="dcterms:W3CDTF">2021-02-15T11:51:30Z</dcterms:created>
  <dcterms:modified xsi:type="dcterms:W3CDTF">2022-08-23T19:47:25Z</dcterms:modified>
</cp:coreProperties>
</file>